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11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1043735"/>
            <a:ext cx="7982514" cy="452829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御用の方は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お気軽に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スタッフまで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B6FE1A-F2D2-4017-8454-098E05AB26AA}"/>
              </a:ext>
            </a:extLst>
          </p:cNvPr>
          <p:cNvSpPr txBox="1"/>
          <p:nvPr/>
        </p:nvSpPr>
        <p:spPr>
          <a:xfrm>
            <a:off x="964716" y="1043735"/>
            <a:ext cx="7982514" cy="452829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スタッフまで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8398EDD-16FB-4330-BDE0-2BB626D44585}"/>
              </a:ext>
            </a:extLst>
          </p:cNvPr>
          <p:cNvSpPr txBox="1"/>
          <p:nvPr/>
        </p:nvSpPr>
        <p:spPr>
          <a:xfrm>
            <a:off x="474593" y="548680"/>
            <a:ext cx="8956814" cy="247527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B91FB70-84A0-4841-B1B6-EAB72F29046F}"/>
              </a:ext>
            </a:extLst>
          </p:cNvPr>
          <p:cNvGrpSpPr/>
          <p:nvPr/>
        </p:nvGrpSpPr>
        <p:grpSpPr>
          <a:xfrm>
            <a:off x="2128999" y="3338990"/>
            <a:ext cx="5648002" cy="3205580"/>
            <a:chOff x="1207336" y="3272276"/>
            <a:chExt cx="4563736" cy="2590194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33DA485B-2E91-4D1C-9557-8232BF499045}"/>
                </a:ext>
              </a:extLst>
            </p:cNvPr>
            <p:cNvSpPr/>
            <p:nvPr/>
          </p:nvSpPr>
          <p:spPr>
            <a:xfrm>
              <a:off x="1271984" y="3272276"/>
              <a:ext cx="4499088" cy="25901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165586AD-F8DF-4E34-AB9D-3B731C7DD4C1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129" name="角丸四角形 4">
                <a:extLst>
                  <a:ext uri="{FF2B5EF4-FFF2-40B4-BE49-F238E27FC236}">
                    <a16:creationId xmlns:a16="http://schemas.microsoft.com/office/drawing/2014/main" id="{2B2417CA-682B-423B-9AA2-7CBA9B1FAB58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25DCF53-F39B-4D2F-AA00-04A249C12213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00CB807-B00C-430D-9221-C1242969A4FE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片側の 2 つの角を丸めた四角形 68">
                <a:extLst>
                  <a:ext uri="{FF2B5EF4-FFF2-40B4-BE49-F238E27FC236}">
                    <a16:creationId xmlns:a16="http://schemas.microsoft.com/office/drawing/2014/main" id="{4C6BF2C8-2D97-47E0-8CD3-19484A6ACA9F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円/楕円 840">
                <a:extLst>
                  <a:ext uri="{FF2B5EF4-FFF2-40B4-BE49-F238E27FC236}">
                    <a16:creationId xmlns:a16="http://schemas.microsoft.com/office/drawing/2014/main" id="{089BF11A-4941-4C18-86BE-4024530A5E4F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840">
                <a:extLst>
                  <a:ext uri="{FF2B5EF4-FFF2-40B4-BE49-F238E27FC236}">
                    <a16:creationId xmlns:a16="http://schemas.microsoft.com/office/drawing/2014/main" id="{C6E40FB6-382F-4490-8415-A275BED5055B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840">
                <a:extLst>
                  <a:ext uri="{FF2B5EF4-FFF2-40B4-BE49-F238E27FC236}">
                    <a16:creationId xmlns:a16="http://schemas.microsoft.com/office/drawing/2014/main" id="{9DCB4128-AE9C-41A1-89E6-4F121AEDDB0F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840">
                <a:extLst>
                  <a:ext uri="{FF2B5EF4-FFF2-40B4-BE49-F238E27FC236}">
                    <a16:creationId xmlns:a16="http://schemas.microsoft.com/office/drawing/2014/main" id="{C55784F9-DCFF-4F46-B6AD-942F060D1C20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楕円 11">
                <a:extLst>
                  <a:ext uri="{FF2B5EF4-FFF2-40B4-BE49-F238E27FC236}">
                    <a16:creationId xmlns:a16="http://schemas.microsoft.com/office/drawing/2014/main" id="{E5D267EC-A2FE-4C57-ADEA-32672150E84F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28FF8C59-238E-4C5B-B598-E3C3ECE56663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A16710ED-D506-4A4D-BEB5-5E5DDA3ECAE9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BD846659-F27A-4795-A6C2-7FB6BBC730AA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FC8BC7B7-B464-46E1-BD02-EFB06BFE260E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楕円 11">
                <a:extLst>
                  <a:ext uri="{FF2B5EF4-FFF2-40B4-BE49-F238E27FC236}">
                    <a16:creationId xmlns:a16="http://schemas.microsoft.com/office/drawing/2014/main" id="{4040A0AF-89BB-4EB2-9439-9C0120B96F8D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B1C0F022-707C-451B-88C1-443A44406212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4A782BDC-FA37-46A1-A1DD-35C6667CDBCB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117EF21-89C0-494A-8434-74A9A9154DD8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F1D11322-6807-414F-A063-DADEF3246AB4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A0DCCF98-74FD-4E28-A531-0D4CC7376DD8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310A03D-0EF4-4FEC-A67A-1151CA1EE217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D0CB5719-FC7D-41B1-B181-0DEBE7F2175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6E36A1B-F4B9-46DC-9A64-1BAE6703E3BE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18B30D6-E54C-420E-9E0B-6280DDA423A5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正方形/長方形 149">
                  <a:extLst>
                    <a:ext uri="{FF2B5EF4-FFF2-40B4-BE49-F238E27FC236}">
                      <a16:creationId xmlns:a16="http://schemas.microsoft.com/office/drawing/2014/main" id="{25FA8FE5-E9AB-47EE-B289-7C89B30D12CE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5029E6E-6268-4C62-A923-C2F869656B7D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108" name="片側の 2 つの角を丸めた四角形 68">
                <a:extLst>
                  <a:ext uri="{FF2B5EF4-FFF2-40B4-BE49-F238E27FC236}">
                    <a16:creationId xmlns:a16="http://schemas.microsoft.com/office/drawing/2014/main" id="{D69FE6C2-B8EB-445F-9C52-64C104715265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4">
                <a:extLst>
                  <a:ext uri="{FF2B5EF4-FFF2-40B4-BE49-F238E27FC236}">
                    <a16:creationId xmlns:a16="http://schemas.microsoft.com/office/drawing/2014/main" id="{B944F274-ED2D-424D-B8AD-306F6E45F9CC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78A5DAF-D5BA-4F8D-AE31-CA01F297E8B7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円/楕円 840">
                <a:extLst>
                  <a:ext uri="{FF2B5EF4-FFF2-40B4-BE49-F238E27FC236}">
                    <a16:creationId xmlns:a16="http://schemas.microsoft.com/office/drawing/2014/main" id="{FF9CBF89-F65D-4EFC-8174-6F5AC694BA84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840">
                <a:extLst>
                  <a:ext uri="{FF2B5EF4-FFF2-40B4-BE49-F238E27FC236}">
                    <a16:creationId xmlns:a16="http://schemas.microsoft.com/office/drawing/2014/main" id="{8849021A-B2D0-45B9-A125-41E0BC63458F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840">
                <a:extLst>
                  <a:ext uri="{FF2B5EF4-FFF2-40B4-BE49-F238E27FC236}">
                    <a16:creationId xmlns:a16="http://schemas.microsoft.com/office/drawing/2014/main" id="{11616D8E-D716-4772-8F86-651389D30107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840">
                <a:extLst>
                  <a:ext uri="{FF2B5EF4-FFF2-40B4-BE49-F238E27FC236}">
                    <a16:creationId xmlns:a16="http://schemas.microsoft.com/office/drawing/2014/main" id="{7419E9D5-27B6-4188-BD24-A570A4C117EB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楕円 11">
                <a:extLst>
                  <a:ext uri="{FF2B5EF4-FFF2-40B4-BE49-F238E27FC236}">
                    <a16:creationId xmlns:a16="http://schemas.microsoft.com/office/drawing/2014/main" id="{26E6A692-FE9B-4FCE-AC5A-13F280F187D5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D2160BD3-52B3-459C-9F98-C97356274345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11DA7CA-AC6D-4B0C-AE64-C18BACD49FA1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272130E8-C354-4DB8-B4F2-94CF2CBE37B1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2D96BB1C-1120-44B0-9B80-6CC11FCA90F3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楕円 11">
                <a:extLst>
                  <a:ext uri="{FF2B5EF4-FFF2-40B4-BE49-F238E27FC236}">
                    <a16:creationId xmlns:a16="http://schemas.microsoft.com/office/drawing/2014/main" id="{DF93A781-E572-4B30-A692-12F18AAC892E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8466E7BF-7F13-40D1-ADAD-E820BB371658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80D14563-456A-49C1-970E-B85BB5ACCD96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379C9CB4-75BF-4538-B06F-E71FBD162A9B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6B454402-8464-4E5E-A3E0-0B068916D9A5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5BA7AAA7-E395-40B4-BC7F-8E59D6D73A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A43FB88F-58C0-4E6B-913F-CD23BD1B47C0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69DA7CB-B81E-48C8-9FB2-A5A3F52D4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正方形/長方形 127">
                  <a:extLst>
                    <a:ext uri="{FF2B5EF4-FFF2-40B4-BE49-F238E27FC236}">
                      <a16:creationId xmlns:a16="http://schemas.microsoft.com/office/drawing/2014/main" id="{9CBC9505-219C-41D1-92F6-82666285D353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6CAE3D5A-4CDF-4962-8D55-96BB8A90EBAE}"/>
              </a:ext>
            </a:extLst>
          </p:cNvPr>
          <p:cNvSpPr txBox="1"/>
          <p:nvPr/>
        </p:nvSpPr>
        <p:spPr>
          <a:xfrm>
            <a:off x="749300" y="800101"/>
            <a:ext cx="8407400" cy="197243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FDFDED-9DE6-42FE-8D32-C28561599200}"/>
              </a:ext>
            </a:extLst>
          </p:cNvPr>
          <p:cNvGrpSpPr/>
          <p:nvPr/>
        </p:nvGrpSpPr>
        <p:grpSpPr>
          <a:xfrm>
            <a:off x="2375140" y="3190252"/>
            <a:ext cx="5155720" cy="2926180"/>
            <a:chOff x="1207336" y="3272276"/>
            <a:chExt cx="4563736" cy="2590194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1C32012C-2827-4C5D-861F-8CC437828994}"/>
                </a:ext>
              </a:extLst>
            </p:cNvPr>
            <p:cNvSpPr/>
            <p:nvPr/>
          </p:nvSpPr>
          <p:spPr>
            <a:xfrm>
              <a:off x="1271984" y="3272276"/>
              <a:ext cx="4499088" cy="25901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FF3BA41-5E23-4F8A-94AA-3C797D17E8B4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33" name="角丸四角形 4">
                <a:extLst>
                  <a:ext uri="{FF2B5EF4-FFF2-40B4-BE49-F238E27FC236}">
                    <a16:creationId xmlns:a16="http://schemas.microsoft.com/office/drawing/2014/main" id="{470262BF-B34D-4824-8093-52793F9AF5E7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A2A6BA5-7F1C-45F8-BCC6-83FC6BA7B9C1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D77DEF6-8D7D-4896-925C-843560968308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片側の 2 つの角を丸めた四角形 68">
                <a:extLst>
                  <a:ext uri="{FF2B5EF4-FFF2-40B4-BE49-F238E27FC236}">
                    <a16:creationId xmlns:a16="http://schemas.microsoft.com/office/drawing/2014/main" id="{E87512FE-7C72-49EE-B78C-1707CB044F9E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840">
                <a:extLst>
                  <a:ext uri="{FF2B5EF4-FFF2-40B4-BE49-F238E27FC236}">
                    <a16:creationId xmlns:a16="http://schemas.microsoft.com/office/drawing/2014/main" id="{F1A22F66-076B-461C-A6C3-C4DDD6245D68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840">
                <a:extLst>
                  <a:ext uri="{FF2B5EF4-FFF2-40B4-BE49-F238E27FC236}">
                    <a16:creationId xmlns:a16="http://schemas.microsoft.com/office/drawing/2014/main" id="{E8143047-9674-4F7D-9C27-3FC7E513EB23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840">
                <a:extLst>
                  <a:ext uri="{FF2B5EF4-FFF2-40B4-BE49-F238E27FC236}">
                    <a16:creationId xmlns:a16="http://schemas.microsoft.com/office/drawing/2014/main" id="{D703B488-7FE9-45E6-9DD5-1AC4E05EBF93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840">
                <a:extLst>
                  <a:ext uri="{FF2B5EF4-FFF2-40B4-BE49-F238E27FC236}">
                    <a16:creationId xmlns:a16="http://schemas.microsoft.com/office/drawing/2014/main" id="{2EDCCEDB-0BB6-42F8-911A-EBD6C059790A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86C22B39-8FCD-4BA0-A37C-363771BCFFD6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89512A1A-D781-437A-AC31-AFDB2A4EFCCE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1204C700-3955-4075-A97E-BF0C94FA3A00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845A55E2-EA89-45FD-91D4-630BD15C5118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975CD8F-A489-48EC-9893-991B255F1427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11">
                <a:extLst>
                  <a:ext uri="{FF2B5EF4-FFF2-40B4-BE49-F238E27FC236}">
                    <a16:creationId xmlns:a16="http://schemas.microsoft.com/office/drawing/2014/main" id="{DBDC1AE7-17F7-4847-97E5-5DFF5326C304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6AA7712C-3AE5-4A64-AF74-2CB7433CE9DC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B12A449E-84B2-49BE-AD8E-C69BBB83AFF1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B46FB9D-DC0E-42C8-8FAA-2D1EBDF1F113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A3791E3-097A-4132-A2A9-EC471C7D322F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7433B38-4867-4A3B-ABEC-3FE984BB9C5E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A1014B1-05A2-4841-8EDC-5966D11EA45C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1A4651E6-1BEC-42D9-B618-B4696EAD8F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ECD131E-B915-446D-852E-702355F5B7A6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15F2B9E-AD3C-472F-8CC0-8F7E01C4F9AF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820F8E4D-354E-4F84-BD6A-FEC0DB74CD10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57B61F13-2C65-4FCD-9741-3C13ACE60AB1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58" name="片側の 2 つの角を丸めた四角形 68">
                <a:extLst>
                  <a:ext uri="{FF2B5EF4-FFF2-40B4-BE49-F238E27FC236}">
                    <a16:creationId xmlns:a16="http://schemas.microsoft.com/office/drawing/2014/main" id="{308E11AE-B334-4597-BCB4-2664AE66866C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角丸四角形 4">
                <a:extLst>
                  <a:ext uri="{FF2B5EF4-FFF2-40B4-BE49-F238E27FC236}">
                    <a16:creationId xmlns:a16="http://schemas.microsoft.com/office/drawing/2014/main" id="{61CEE9A0-FC9D-4749-BAD8-D3615FDF22A5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D555883-6159-490D-B6B6-1A96529BF4F5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4E5AE4DD-4C8F-461B-9463-75D9E75E4008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840">
                <a:extLst>
                  <a:ext uri="{FF2B5EF4-FFF2-40B4-BE49-F238E27FC236}">
                    <a16:creationId xmlns:a16="http://schemas.microsoft.com/office/drawing/2014/main" id="{7F6B5E76-5ECD-4C7D-8CDD-5F20A0C94848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840">
                <a:extLst>
                  <a:ext uri="{FF2B5EF4-FFF2-40B4-BE49-F238E27FC236}">
                    <a16:creationId xmlns:a16="http://schemas.microsoft.com/office/drawing/2014/main" id="{78E400B8-A034-4830-9CDB-A3E718C4C18E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840">
                <a:extLst>
                  <a:ext uri="{FF2B5EF4-FFF2-40B4-BE49-F238E27FC236}">
                    <a16:creationId xmlns:a16="http://schemas.microsoft.com/office/drawing/2014/main" id="{34D712AB-B2CC-4D28-A937-773287653C7E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楕円 11">
                <a:extLst>
                  <a:ext uri="{FF2B5EF4-FFF2-40B4-BE49-F238E27FC236}">
                    <a16:creationId xmlns:a16="http://schemas.microsoft.com/office/drawing/2014/main" id="{7FDE666D-1E79-4D06-A7F9-62A133D218EA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46A7AF6B-E8B6-4C9A-87D4-A34C40D0DD3B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AAFA9320-1DB7-46C8-BD35-97EC15A03128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9E6E896-620C-4367-8CCE-695686FF50F4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F5220806-EA8F-4B7C-A971-DF1BC40717DA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楕円 11">
                <a:extLst>
                  <a:ext uri="{FF2B5EF4-FFF2-40B4-BE49-F238E27FC236}">
                    <a16:creationId xmlns:a16="http://schemas.microsoft.com/office/drawing/2014/main" id="{FD230618-C78C-4562-9A2F-EA5822BFAE08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AA5FA3F7-3CF1-442A-AEB3-83C1B6500950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4B1A1B7B-3861-4D15-B867-E30CCD821025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CE26817-6543-4323-8F5C-9C5CF967C8FD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028D746C-76C4-4AD2-B378-3011D8BD9C4C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83C34905-2BC5-44C8-8AA7-45B99E95D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10907425-B184-4150-8915-ECFEF1419BE9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11A7C195-E113-403B-AAAC-B601040EDA10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8F410BB0-21CF-4BA7-8172-5159C8AD96EB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7770C9EF-7512-4C8B-BACF-7863FB85B5ED}"/>
              </a:ext>
            </a:extLst>
          </p:cNvPr>
          <p:cNvSpPr/>
          <p:nvPr/>
        </p:nvSpPr>
        <p:spPr>
          <a:xfrm>
            <a:off x="149052" y="144312"/>
            <a:ext cx="9619483" cy="33247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7B5271DB-9734-4BA9-85D9-7A2A7F207A35}"/>
              </a:ext>
            </a:extLst>
          </p:cNvPr>
          <p:cNvSpPr txBox="1"/>
          <p:nvPr/>
        </p:nvSpPr>
        <p:spPr>
          <a:xfrm>
            <a:off x="474593" y="548680"/>
            <a:ext cx="8956814" cy="247527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4D6CD3F-80BC-459E-AFD0-163A278667F8}"/>
              </a:ext>
            </a:extLst>
          </p:cNvPr>
          <p:cNvGrpSpPr/>
          <p:nvPr/>
        </p:nvGrpSpPr>
        <p:grpSpPr>
          <a:xfrm>
            <a:off x="2419508" y="3873467"/>
            <a:ext cx="5066983" cy="2592531"/>
            <a:chOff x="1207336" y="3382977"/>
            <a:chExt cx="4485188" cy="229485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D372E26-2F9D-4FC3-A416-A1DB7E3CE81D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54" name="角丸四角形 4">
                <a:extLst>
                  <a:ext uri="{FF2B5EF4-FFF2-40B4-BE49-F238E27FC236}">
                    <a16:creationId xmlns:a16="http://schemas.microsoft.com/office/drawing/2014/main" id="{C2EE99B7-0E38-473F-8D80-EB10B48F9AF3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A47B54B-4A07-4F23-B874-CD99F5490C2A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C260030-00F5-4DDA-B570-395F8075ADDC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片側の 2 つの角を丸めた四角形 68">
                <a:extLst>
                  <a:ext uri="{FF2B5EF4-FFF2-40B4-BE49-F238E27FC236}">
                    <a16:creationId xmlns:a16="http://schemas.microsoft.com/office/drawing/2014/main" id="{3769DB77-2AEB-4CA7-AC37-BC699354425C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840">
                <a:extLst>
                  <a:ext uri="{FF2B5EF4-FFF2-40B4-BE49-F238E27FC236}">
                    <a16:creationId xmlns:a16="http://schemas.microsoft.com/office/drawing/2014/main" id="{29A95195-06A6-4933-9E1C-8610DD6A8B4D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840">
                <a:extLst>
                  <a:ext uri="{FF2B5EF4-FFF2-40B4-BE49-F238E27FC236}">
                    <a16:creationId xmlns:a16="http://schemas.microsoft.com/office/drawing/2014/main" id="{B0B9CF6E-D576-403A-96ED-F08A6F2E90F2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840">
                <a:extLst>
                  <a:ext uri="{FF2B5EF4-FFF2-40B4-BE49-F238E27FC236}">
                    <a16:creationId xmlns:a16="http://schemas.microsoft.com/office/drawing/2014/main" id="{9F0C6EED-6B3C-4452-941E-46ACFD83BCDC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ED0FFC99-EAB4-4A8E-8D70-5007BC703DEA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楕円 11">
                <a:extLst>
                  <a:ext uri="{FF2B5EF4-FFF2-40B4-BE49-F238E27FC236}">
                    <a16:creationId xmlns:a16="http://schemas.microsoft.com/office/drawing/2014/main" id="{4A0666A6-3AB7-48BB-A289-DE493B69EC3B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DD35079-5D25-48AE-A8C8-18BB898DEF33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07B64DD-2A3D-4FCA-BDA1-FCE69438BC35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245AD6A8-C8A0-4684-9E72-A154B3338E27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097C6A57-A419-4A5F-BD99-2D10B334380D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11">
                <a:extLst>
                  <a:ext uri="{FF2B5EF4-FFF2-40B4-BE49-F238E27FC236}">
                    <a16:creationId xmlns:a16="http://schemas.microsoft.com/office/drawing/2014/main" id="{B467993A-9888-4DF8-8BA1-B85737241B7C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645EB315-680C-4F96-A28E-EAE03969DE4A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682621E5-B6B9-41F0-9E77-60EA22051641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CE8BCD0-9267-496E-884F-7C75A950845B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3FF1426-A817-4BEF-9C48-92E9BA8CA0D6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8B27879A-60D3-4D4C-9079-D25D6683EA98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965F9AB-C86C-4A1A-B1D8-17420813BFB3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8DAF8FD0-C837-473C-8438-AFD3D76077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4FDAF1A-0FED-4C32-8048-8460F8591EDA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C5375FE-EF73-4ABA-A340-70674F240E25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9DDCDA63-3459-48FD-8687-CA9399000930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9641B41-6401-4393-A33D-04023CCEBBC2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33" name="片側の 2 つの角を丸めた四角形 68">
                <a:extLst>
                  <a:ext uri="{FF2B5EF4-FFF2-40B4-BE49-F238E27FC236}">
                    <a16:creationId xmlns:a16="http://schemas.microsoft.com/office/drawing/2014/main" id="{4B3CBB4B-7DF7-409E-8D83-F800A33C303C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角丸四角形 4">
                <a:extLst>
                  <a:ext uri="{FF2B5EF4-FFF2-40B4-BE49-F238E27FC236}">
                    <a16:creationId xmlns:a16="http://schemas.microsoft.com/office/drawing/2014/main" id="{2DDD8B36-6C68-48F6-B2BF-61A9489A2DEE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6B11CF2-C2A6-4989-AF13-AC49245F4DE1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840">
                <a:extLst>
                  <a:ext uri="{FF2B5EF4-FFF2-40B4-BE49-F238E27FC236}">
                    <a16:creationId xmlns:a16="http://schemas.microsoft.com/office/drawing/2014/main" id="{14BE07F2-7EED-455F-9DB3-DDE8D6196406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840">
                <a:extLst>
                  <a:ext uri="{FF2B5EF4-FFF2-40B4-BE49-F238E27FC236}">
                    <a16:creationId xmlns:a16="http://schemas.microsoft.com/office/drawing/2014/main" id="{63C7CDCD-22D1-4D98-8F1A-4F2E2A1EC7C0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840">
                <a:extLst>
                  <a:ext uri="{FF2B5EF4-FFF2-40B4-BE49-F238E27FC236}">
                    <a16:creationId xmlns:a16="http://schemas.microsoft.com/office/drawing/2014/main" id="{88A5A76B-06DF-40C8-AB6D-D4A87E66DB2F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840">
                <a:extLst>
                  <a:ext uri="{FF2B5EF4-FFF2-40B4-BE49-F238E27FC236}">
                    <a16:creationId xmlns:a16="http://schemas.microsoft.com/office/drawing/2014/main" id="{EB643EEA-E628-4850-A2D1-A02470A40A2E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楕円 11">
                <a:extLst>
                  <a:ext uri="{FF2B5EF4-FFF2-40B4-BE49-F238E27FC236}">
                    <a16:creationId xmlns:a16="http://schemas.microsoft.com/office/drawing/2014/main" id="{31732D6D-4912-49B8-9121-44AEB5430C17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576A4C7-C5C0-45C6-99CF-44BA7D996AF4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ADEF31EE-A0AF-4920-8032-1B346B6E68AF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9AC74312-697E-4AEB-A99D-E050AE289310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FF931860-B125-4D7A-ADA4-CEC4D06C4E60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11">
                <a:extLst>
                  <a:ext uri="{FF2B5EF4-FFF2-40B4-BE49-F238E27FC236}">
                    <a16:creationId xmlns:a16="http://schemas.microsoft.com/office/drawing/2014/main" id="{D5B554DB-BA9D-478C-81C2-E7A0BCF89A10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58CD4E82-D78A-43DF-98FF-32293A3E3F5E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774177DF-21CD-4F0F-82A3-9A1FB4C741C8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0BADCB94-A282-46F9-B43E-4133C31A5F4E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CB40EA2F-4FDC-4B99-B6BD-B5BFEF3C2011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0187115E-C5C7-4712-849C-61BED00A3C6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31DD9CD-ECEA-4BF3-9AE4-FEC513AB46F4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01883C0-F1AC-48FF-8315-7E5838AB4639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E0EF34C9-D0BB-4DC8-B491-2DC2EC44FCDD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7770C9EF-7512-4C8B-BACF-7863FB85B5ED}"/>
              </a:ext>
            </a:extLst>
          </p:cNvPr>
          <p:cNvSpPr/>
          <p:nvPr/>
        </p:nvSpPr>
        <p:spPr>
          <a:xfrm>
            <a:off x="149053" y="3564015"/>
            <a:ext cx="9619482" cy="3150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7B5271DB-9734-4BA9-85D9-7A2A7F207A35}"/>
              </a:ext>
            </a:extLst>
          </p:cNvPr>
          <p:cNvSpPr txBox="1"/>
          <p:nvPr/>
        </p:nvSpPr>
        <p:spPr>
          <a:xfrm>
            <a:off x="366921" y="384820"/>
            <a:ext cx="9208880" cy="28746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御用の方は</a:t>
            </a: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お気軽にスタッフまで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DE77CD67-974D-4A7D-936F-3706845ACCD2}"/>
              </a:ext>
            </a:extLst>
          </p:cNvPr>
          <p:cNvGrpSpPr/>
          <p:nvPr/>
        </p:nvGrpSpPr>
        <p:grpSpPr>
          <a:xfrm>
            <a:off x="2419508" y="3873467"/>
            <a:ext cx="5066983" cy="2592531"/>
            <a:chOff x="1207336" y="3382977"/>
            <a:chExt cx="4485188" cy="2294855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E5C9AF9-FFAD-4EFB-9FD6-0A80B9ADB3B1}"/>
                </a:ext>
              </a:extLst>
            </p:cNvPr>
            <p:cNvGrpSpPr/>
            <p:nvPr/>
          </p:nvGrpSpPr>
          <p:grpSpPr>
            <a:xfrm>
              <a:off x="1207336" y="3382978"/>
              <a:ext cx="2185449" cy="2294854"/>
              <a:chOff x="1207336" y="3382978"/>
              <a:chExt cx="2185449" cy="2294854"/>
            </a:xfrm>
          </p:grpSpPr>
          <p:sp>
            <p:nvSpPr>
              <p:cNvPr id="78" name="角丸四角形 4">
                <a:extLst>
                  <a:ext uri="{FF2B5EF4-FFF2-40B4-BE49-F238E27FC236}">
                    <a16:creationId xmlns:a16="http://schemas.microsoft.com/office/drawing/2014/main" id="{D88BC6CA-AEA1-4676-8923-DC70576556C3}"/>
                  </a:ext>
                </a:extLst>
              </p:cNvPr>
              <p:cNvSpPr/>
              <p:nvPr/>
            </p:nvSpPr>
            <p:spPr>
              <a:xfrm rot="3989030">
                <a:off x="1167268" y="4362322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154EC39-202C-4E40-A881-40C76A967781}"/>
                  </a:ext>
                </a:extLst>
              </p:cNvPr>
              <p:cNvSpPr/>
              <p:nvPr/>
            </p:nvSpPr>
            <p:spPr bwMode="auto">
              <a:xfrm rot="331382" flipH="1">
                <a:off x="1937158" y="4210910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5F384B7-5D7E-4306-8AD5-7D28460D8B77}"/>
                  </a:ext>
                </a:extLst>
              </p:cNvPr>
              <p:cNvSpPr/>
              <p:nvPr/>
            </p:nvSpPr>
            <p:spPr bwMode="auto">
              <a:xfrm rot="21268618">
                <a:off x="2757923" y="4210911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片側の 2 つの角を丸めた四角形 68">
                <a:extLst>
                  <a:ext uri="{FF2B5EF4-FFF2-40B4-BE49-F238E27FC236}">
                    <a16:creationId xmlns:a16="http://schemas.microsoft.com/office/drawing/2014/main" id="{C119B2AC-7240-4B46-A207-40DDEA5D5852}"/>
                  </a:ext>
                </a:extLst>
              </p:cNvPr>
              <p:cNvSpPr/>
              <p:nvPr/>
            </p:nvSpPr>
            <p:spPr>
              <a:xfrm rot="10800000">
                <a:off x="2521082" y="4567374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円/楕円 840">
                <a:extLst>
                  <a:ext uri="{FF2B5EF4-FFF2-40B4-BE49-F238E27FC236}">
                    <a16:creationId xmlns:a16="http://schemas.microsoft.com/office/drawing/2014/main" id="{3BDF8409-9D33-4993-995F-0C6C37A31E33}"/>
                  </a:ext>
                </a:extLst>
              </p:cNvPr>
              <p:cNvSpPr/>
              <p:nvPr/>
            </p:nvSpPr>
            <p:spPr>
              <a:xfrm>
                <a:off x="2014287" y="3382978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840">
                <a:extLst>
                  <a:ext uri="{FF2B5EF4-FFF2-40B4-BE49-F238E27FC236}">
                    <a16:creationId xmlns:a16="http://schemas.microsoft.com/office/drawing/2014/main" id="{14017A42-F25D-4F0F-A16D-D5EEA69177FB}"/>
                  </a:ext>
                </a:extLst>
              </p:cNvPr>
              <p:cNvSpPr/>
              <p:nvPr/>
            </p:nvSpPr>
            <p:spPr>
              <a:xfrm rot="900000" flipH="1">
                <a:off x="305120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円/楕円 840">
                <a:extLst>
                  <a:ext uri="{FF2B5EF4-FFF2-40B4-BE49-F238E27FC236}">
                    <a16:creationId xmlns:a16="http://schemas.microsoft.com/office/drawing/2014/main" id="{6971B84B-1050-4575-8ED6-B2F071F46911}"/>
                  </a:ext>
                </a:extLst>
              </p:cNvPr>
              <p:cNvSpPr/>
              <p:nvPr/>
            </p:nvSpPr>
            <p:spPr>
              <a:xfrm rot="20700000">
                <a:off x="1945882" y="3968079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840">
                <a:extLst>
                  <a:ext uri="{FF2B5EF4-FFF2-40B4-BE49-F238E27FC236}">
                    <a16:creationId xmlns:a16="http://schemas.microsoft.com/office/drawing/2014/main" id="{529AFA68-06ED-4EB2-9619-F509A701A4BE}"/>
                  </a:ext>
                </a:extLst>
              </p:cNvPr>
              <p:cNvSpPr/>
              <p:nvPr/>
            </p:nvSpPr>
            <p:spPr>
              <a:xfrm>
                <a:off x="2101414" y="3550221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楕円 11">
                <a:extLst>
                  <a:ext uri="{FF2B5EF4-FFF2-40B4-BE49-F238E27FC236}">
                    <a16:creationId xmlns:a16="http://schemas.microsoft.com/office/drawing/2014/main" id="{502F5F2C-D935-43D8-BD5B-FCB89782B8AA}"/>
                  </a:ext>
                </a:extLst>
              </p:cNvPr>
              <p:cNvSpPr/>
              <p:nvPr/>
            </p:nvSpPr>
            <p:spPr bwMode="auto">
              <a:xfrm>
                <a:off x="2441131" y="4481956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93E70B27-2E71-4037-B4C8-0537E59363CB}"/>
                  </a:ext>
                </a:extLst>
              </p:cNvPr>
              <p:cNvSpPr/>
              <p:nvPr/>
            </p:nvSpPr>
            <p:spPr bwMode="auto">
              <a:xfrm>
                <a:off x="2278530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16AB25B9-2118-43C6-B37A-A22A317E2C07}"/>
                  </a:ext>
                </a:extLst>
              </p:cNvPr>
              <p:cNvSpPr/>
              <p:nvPr/>
            </p:nvSpPr>
            <p:spPr bwMode="auto">
              <a:xfrm>
                <a:off x="2883368" y="4044027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897BD9D8-80AC-454A-B3C5-2F39C043CE18}"/>
                  </a:ext>
                </a:extLst>
              </p:cNvPr>
              <p:cNvSpPr/>
              <p:nvPr/>
            </p:nvSpPr>
            <p:spPr bwMode="auto">
              <a:xfrm>
                <a:off x="2321046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9BA0AB2-A190-4A17-9CA8-51CA4E9A4F78}"/>
                  </a:ext>
                </a:extLst>
              </p:cNvPr>
              <p:cNvSpPr/>
              <p:nvPr/>
            </p:nvSpPr>
            <p:spPr bwMode="auto">
              <a:xfrm>
                <a:off x="2925884" y="4052222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楕円 11">
                <a:extLst>
                  <a:ext uri="{FF2B5EF4-FFF2-40B4-BE49-F238E27FC236}">
                    <a16:creationId xmlns:a16="http://schemas.microsoft.com/office/drawing/2014/main" id="{8460705B-DEA0-49BC-B8D1-8B8BA6BCEFA7}"/>
                  </a:ext>
                </a:extLst>
              </p:cNvPr>
              <p:cNvSpPr/>
              <p:nvPr/>
            </p:nvSpPr>
            <p:spPr bwMode="auto">
              <a:xfrm>
                <a:off x="2590052" y="4386890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D1256F09-8DBA-4857-8BB3-499FD5B1D303}"/>
                  </a:ext>
                </a:extLst>
              </p:cNvPr>
              <p:cNvSpPr/>
              <p:nvPr/>
            </p:nvSpPr>
            <p:spPr bwMode="auto">
              <a:xfrm rot="5400000">
                <a:off x="2310229" y="3791859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1AFE4355-D5DE-4914-AD50-EA19F6654381}"/>
                  </a:ext>
                </a:extLst>
              </p:cNvPr>
              <p:cNvSpPr/>
              <p:nvPr/>
            </p:nvSpPr>
            <p:spPr bwMode="auto">
              <a:xfrm rot="5400000">
                <a:off x="2904124" y="3791861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B1E8C96E-81BD-4CF8-BC3C-4636A9FBA068}"/>
                  </a:ext>
                </a:extLst>
              </p:cNvPr>
              <p:cNvGrpSpPr/>
              <p:nvPr/>
            </p:nvGrpSpPr>
            <p:grpSpPr>
              <a:xfrm>
                <a:off x="2240879" y="3518212"/>
                <a:ext cx="831278" cy="409407"/>
                <a:chOff x="477024" y="4317030"/>
                <a:chExt cx="831278" cy="197820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A7FE9C48-556B-4359-8E1A-078AEC49F0ED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F46246C-3CF3-449F-A00E-98B0A8A93E7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86D8DF7-25E7-41B1-BB2F-F103038AA78A}"/>
                  </a:ext>
                </a:extLst>
              </p:cNvPr>
              <p:cNvSpPr/>
              <p:nvPr/>
            </p:nvSpPr>
            <p:spPr>
              <a:xfrm>
                <a:off x="1501344" y="4756490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BA5B6E55-4CC0-4278-9E09-ED45D01A70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092722" y="5217161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071FD63-4504-4AA1-BE08-4D28B8D09A48}"/>
                  </a:ext>
                </a:extLst>
              </p:cNvPr>
              <p:cNvGrpSpPr/>
              <p:nvPr/>
            </p:nvGrpSpPr>
            <p:grpSpPr>
              <a:xfrm>
                <a:off x="2425971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7A38395D-7919-487D-8199-968E50561687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64422991-6393-4CF2-AB95-E252070A0424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94FAB8D-DD51-4652-A2AD-F5ED34E2F7B1}"/>
                </a:ext>
              </a:extLst>
            </p:cNvPr>
            <p:cNvGrpSpPr/>
            <p:nvPr/>
          </p:nvGrpSpPr>
          <p:grpSpPr>
            <a:xfrm flipH="1">
              <a:off x="3525301" y="3382977"/>
              <a:ext cx="2167223" cy="2294854"/>
              <a:chOff x="4266718" y="3382977"/>
              <a:chExt cx="2167223" cy="2294854"/>
            </a:xfrm>
          </p:grpSpPr>
          <p:sp>
            <p:nvSpPr>
              <p:cNvPr id="57" name="片側の 2 つの角を丸めた四角形 68">
                <a:extLst>
                  <a:ext uri="{FF2B5EF4-FFF2-40B4-BE49-F238E27FC236}">
                    <a16:creationId xmlns:a16="http://schemas.microsoft.com/office/drawing/2014/main" id="{B2A62F46-6A60-478F-8BB5-CCFFF8FE4DB4}"/>
                  </a:ext>
                </a:extLst>
              </p:cNvPr>
              <p:cNvSpPr/>
              <p:nvPr/>
            </p:nvSpPr>
            <p:spPr>
              <a:xfrm rot="10800000">
                <a:off x="5584332" y="456737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角丸四角形 4">
                <a:extLst>
                  <a:ext uri="{FF2B5EF4-FFF2-40B4-BE49-F238E27FC236}">
                    <a16:creationId xmlns:a16="http://schemas.microsoft.com/office/drawing/2014/main" id="{5E2317FA-FBDA-4884-8B81-19DA1B177798}"/>
                  </a:ext>
                </a:extLst>
              </p:cNvPr>
              <p:cNvSpPr/>
              <p:nvPr/>
            </p:nvSpPr>
            <p:spPr>
              <a:xfrm rot="3989030">
                <a:off x="4226650" y="4349339"/>
                <a:ext cx="637630" cy="557493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B7C60B8-EED2-46EC-AE4B-D7C8741A4DDB}"/>
                  </a:ext>
                </a:extLst>
              </p:cNvPr>
              <p:cNvSpPr/>
              <p:nvPr/>
            </p:nvSpPr>
            <p:spPr>
              <a:xfrm>
                <a:off x="4567305" y="4756489"/>
                <a:ext cx="1736169" cy="921342"/>
              </a:xfrm>
              <a:custGeom>
                <a:avLst/>
                <a:gdLst>
                  <a:gd name="connsiteX0" fmla="*/ 330578 w 1736169"/>
                  <a:gd name="connsiteY0" fmla="*/ 0 h 921342"/>
                  <a:gd name="connsiteX1" fmla="*/ 437321 w 1736169"/>
                  <a:gd name="connsiteY1" fmla="*/ 419694 h 921342"/>
                  <a:gd name="connsiteX2" fmla="*/ 663922 w 1736169"/>
                  <a:gd name="connsiteY2" fmla="*/ 193094 h 921342"/>
                  <a:gd name="connsiteX3" fmla="*/ 684044 w 1736169"/>
                  <a:gd name="connsiteY3" fmla="*/ 179731 h 921342"/>
                  <a:gd name="connsiteX4" fmla="*/ 704480 w 1736169"/>
                  <a:gd name="connsiteY4" fmla="*/ 162870 h 921342"/>
                  <a:gd name="connsiteX5" fmla="*/ 862502 w 1736169"/>
                  <a:gd name="connsiteY5" fmla="*/ 114601 h 921342"/>
                  <a:gd name="connsiteX6" fmla="*/ 1453538 w 1736169"/>
                  <a:gd name="connsiteY6" fmla="*/ 114601 h 921342"/>
                  <a:gd name="connsiteX7" fmla="*/ 1736169 w 1736169"/>
                  <a:gd name="connsiteY7" fmla="*/ 397232 h 921342"/>
                  <a:gd name="connsiteX8" fmla="*/ 1736169 w 1736169"/>
                  <a:gd name="connsiteY8" fmla="*/ 904470 h 921342"/>
                  <a:gd name="connsiteX9" fmla="*/ 579871 w 1736169"/>
                  <a:gd name="connsiteY9" fmla="*/ 904470 h 921342"/>
                  <a:gd name="connsiteX10" fmla="*/ 579871 w 1736169"/>
                  <a:gd name="connsiteY10" fmla="*/ 759536 h 921342"/>
                  <a:gd name="connsiteX11" fmla="*/ 468018 w 1736169"/>
                  <a:gd name="connsiteY11" fmla="*/ 871389 h 921342"/>
                  <a:gd name="connsiteX12" fmla="*/ 226821 w 1736169"/>
                  <a:gd name="connsiteY12" fmla="*/ 871389 h 921342"/>
                  <a:gd name="connsiteX13" fmla="*/ 207002 w 1736169"/>
                  <a:gd name="connsiteY13" fmla="*/ 841543 h 921342"/>
                  <a:gd name="connsiteX14" fmla="*/ 206323 w 1736169"/>
                  <a:gd name="connsiteY14" fmla="*/ 840938 h 921342"/>
                  <a:gd name="connsiteX15" fmla="*/ 205597 w 1736169"/>
                  <a:gd name="connsiteY15" fmla="*/ 839427 h 921342"/>
                  <a:gd name="connsiteX16" fmla="*/ 189356 w 1736169"/>
                  <a:gd name="connsiteY16" fmla="*/ 814970 h 921342"/>
                  <a:gd name="connsiteX17" fmla="*/ 186313 w 1736169"/>
                  <a:gd name="connsiteY17" fmla="*/ 799328 h 921342"/>
                  <a:gd name="connsiteX18" fmla="*/ 176971 w 1736169"/>
                  <a:gd name="connsiteY18" fmla="*/ 779903 h 921342"/>
                  <a:gd name="connsiteX19" fmla="*/ 0 w 1736169"/>
                  <a:gd name="connsiteY19" fmla="*/ 84078 h 92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36169" h="921342">
                    <a:moveTo>
                      <a:pt x="330578" y="0"/>
                    </a:moveTo>
                    <a:lnTo>
                      <a:pt x="437321" y="419694"/>
                    </a:lnTo>
                    <a:lnTo>
                      <a:pt x="663922" y="193094"/>
                    </a:lnTo>
                    <a:lnTo>
                      <a:pt x="684044" y="179731"/>
                    </a:lnTo>
                    <a:lnTo>
                      <a:pt x="704480" y="162870"/>
                    </a:lnTo>
                    <a:cubicBezTo>
                      <a:pt x="749589" y="132396"/>
                      <a:pt x="803967" y="114601"/>
                      <a:pt x="862502" y="114601"/>
                    </a:cubicBezTo>
                    <a:lnTo>
                      <a:pt x="1453538" y="114601"/>
                    </a:lnTo>
                    <a:cubicBezTo>
                      <a:pt x="1609631" y="114601"/>
                      <a:pt x="1736169" y="241139"/>
                      <a:pt x="1736169" y="397232"/>
                    </a:cubicBezTo>
                    <a:lnTo>
                      <a:pt x="1736169" y="904470"/>
                    </a:lnTo>
                    <a:lnTo>
                      <a:pt x="579871" y="904470"/>
                    </a:lnTo>
                    <a:lnTo>
                      <a:pt x="579871" y="759536"/>
                    </a:lnTo>
                    <a:lnTo>
                      <a:pt x="468018" y="871389"/>
                    </a:lnTo>
                    <a:cubicBezTo>
                      <a:pt x="401414" y="937994"/>
                      <a:pt x="293426" y="937994"/>
                      <a:pt x="226821" y="871389"/>
                    </a:cubicBezTo>
                    <a:lnTo>
                      <a:pt x="207002" y="841543"/>
                    </a:lnTo>
                    <a:lnTo>
                      <a:pt x="206323" y="840938"/>
                    </a:lnTo>
                    <a:lnTo>
                      <a:pt x="205597" y="839427"/>
                    </a:lnTo>
                    <a:lnTo>
                      <a:pt x="189356" y="814970"/>
                    </a:lnTo>
                    <a:lnTo>
                      <a:pt x="186313" y="799328"/>
                    </a:lnTo>
                    <a:lnTo>
                      <a:pt x="176971" y="779903"/>
                    </a:lnTo>
                    <a:cubicBezTo>
                      <a:pt x="117980" y="547961"/>
                      <a:pt x="58991" y="316020"/>
                      <a:pt x="0" y="840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円/楕円 840">
                <a:extLst>
                  <a:ext uri="{FF2B5EF4-FFF2-40B4-BE49-F238E27FC236}">
                    <a16:creationId xmlns:a16="http://schemas.microsoft.com/office/drawing/2014/main" id="{A1F9E8B8-A53B-44A1-A9FA-EBC7FABFEB4B}"/>
                  </a:ext>
                </a:extLst>
              </p:cNvPr>
              <p:cNvSpPr/>
              <p:nvPr/>
            </p:nvSpPr>
            <p:spPr>
              <a:xfrm>
                <a:off x="5097426" y="3382977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840">
                <a:extLst>
                  <a:ext uri="{FF2B5EF4-FFF2-40B4-BE49-F238E27FC236}">
                    <a16:creationId xmlns:a16="http://schemas.microsoft.com/office/drawing/2014/main" id="{0B91DB5F-C16F-4FEE-9D97-ACC5612FA665}"/>
                  </a:ext>
                </a:extLst>
              </p:cNvPr>
              <p:cNvSpPr/>
              <p:nvPr/>
            </p:nvSpPr>
            <p:spPr>
              <a:xfrm rot="900000" flipH="1">
                <a:off x="613434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840">
                <a:extLst>
                  <a:ext uri="{FF2B5EF4-FFF2-40B4-BE49-F238E27FC236}">
                    <a16:creationId xmlns:a16="http://schemas.microsoft.com/office/drawing/2014/main" id="{A00D2016-232C-419A-AEC0-83AEE156DF10}"/>
                  </a:ext>
                </a:extLst>
              </p:cNvPr>
              <p:cNvSpPr/>
              <p:nvPr/>
            </p:nvSpPr>
            <p:spPr>
              <a:xfrm rot="20700000">
                <a:off x="5029021" y="3968078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840">
                <a:extLst>
                  <a:ext uri="{FF2B5EF4-FFF2-40B4-BE49-F238E27FC236}">
                    <a16:creationId xmlns:a16="http://schemas.microsoft.com/office/drawing/2014/main" id="{7DFD6917-7DDD-4BDE-9DE6-30128B0BDB8B}"/>
                  </a:ext>
                </a:extLst>
              </p:cNvPr>
              <p:cNvSpPr/>
              <p:nvPr/>
            </p:nvSpPr>
            <p:spPr>
              <a:xfrm>
                <a:off x="5184553" y="3550220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楕円 11">
                <a:extLst>
                  <a:ext uri="{FF2B5EF4-FFF2-40B4-BE49-F238E27FC236}">
                    <a16:creationId xmlns:a16="http://schemas.microsoft.com/office/drawing/2014/main" id="{AB78E31F-C634-4FB4-AA4C-4D844D000183}"/>
                  </a:ext>
                </a:extLst>
              </p:cNvPr>
              <p:cNvSpPr/>
              <p:nvPr/>
            </p:nvSpPr>
            <p:spPr bwMode="auto">
              <a:xfrm>
                <a:off x="5524270" y="4481955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670B5E7-1D37-452A-8D1C-F103508F23A2}"/>
                  </a:ext>
                </a:extLst>
              </p:cNvPr>
              <p:cNvSpPr/>
              <p:nvPr/>
            </p:nvSpPr>
            <p:spPr bwMode="auto">
              <a:xfrm>
                <a:off x="5361669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A2058166-4AC6-44A6-8B77-481AE0582C2F}"/>
                  </a:ext>
                </a:extLst>
              </p:cNvPr>
              <p:cNvSpPr/>
              <p:nvPr/>
            </p:nvSpPr>
            <p:spPr bwMode="auto">
              <a:xfrm>
                <a:off x="5966507" y="4044026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BE22CFE-3501-46AA-882B-107A95251EB8}"/>
                  </a:ext>
                </a:extLst>
              </p:cNvPr>
              <p:cNvSpPr/>
              <p:nvPr/>
            </p:nvSpPr>
            <p:spPr bwMode="auto">
              <a:xfrm>
                <a:off x="5404185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2DE8F19-A4D9-4DEC-B330-6BA55B77D743}"/>
                  </a:ext>
                </a:extLst>
              </p:cNvPr>
              <p:cNvSpPr/>
              <p:nvPr/>
            </p:nvSpPr>
            <p:spPr bwMode="auto">
              <a:xfrm>
                <a:off x="6009023" y="4052221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11">
                <a:extLst>
                  <a:ext uri="{FF2B5EF4-FFF2-40B4-BE49-F238E27FC236}">
                    <a16:creationId xmlns:a16="http://schemas.microsoft.com/office/drawing/2014/main" id="{AD89F98C-6C15-46C1-AC93-8B51565EAC86}"/>
                  </a:ext>
                </a:extLst>
              </p:cNvPr>
              <p:cNvSpPr/>
              <p:nvPr/>
            </p:nvSpPr>
            <p:spPr bwMode="auto">
              <a:xfrm>
                <a:off x="5673191" y="4386889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681D9EC8-91C7-41DF-B47A-E1052D69A598}"/>
                  </a:ext>
                </a:extLst>
              </p:cNvPr>
              <p:cNvSpPr/>
              <p:nvPr/>
            </p:nvSpPr>
            <p:spPr bwMode="auto">
              <a:xfrm rot="5400000">
                <a:off x="5995028" y="3791858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4DF4B682-F73F-4B34-B497-842053355485}"/>
                  </a:ext>
                </a:extLst>
              </p:cNvPr>
              <p:cNvSpPr/>
              <p:nvPr/>
            </p:nvSpPr>
            <p:spPr bwMode="auto">
              <a:xfrm rot="19800000">
                <a:off x="5728453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DA300D11-8ECF-49F8-8B79-9CFF10C63739}"/>
                  </a:ext>
                </a:extLst>
              </p:cNvPr>
              <p:cNvSpPr/>
              <p:nvPr/>
            </p:nvSpPr>
            <p:spPr bwMode="auto">
              <a:xfrm>
                <a:off x="5646042" y="3487809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688D8B2-2A02-4840-9331-EB03172FD042}"/>
                  </a:ext>
                </a:extLst>
              </p:cNvPr>
              <p:cNvSpPr/>
              <p:nvPr/>
            </p:nvSpPr>
            <p:spPr bwMode="auto">
              <a:xfrm rot="5400000">
                <a:off x="5391778" y="3791859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DD5B1AA2-A8D6-44BF-8B7B-B58709A7DB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83669" y="5217160"/>
                <a:ext cx="0" cy="445660"/>
              </a:xfrm>
              <a:prstGeom prst="lin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8369F87E-A710-4DB9-A0F8-DD686FDC14CB}"/>
                  </a:ext>
                </a:extLst>
              </p:cNvPr>
              <p:cNvGrpSpPr/>
              <p:nvPr/>
            </p:nvGrpSpPr>
            <p:grpSpPr>
              <a:xfrm>
                <a:off x="5489434" y="4876560"/>
                <a:ext cx="457391" cy="645127"/>
                <a:chOff x="2425971" y="4876560"/>
                <a:chExt cx="457391" cy="645127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4F1C192-CCE5-49DC-9591-43CDE6DAC1B2}"/>
                    </a:ext>
                  </a:extLst>
                </p:cNvPr>
                <p:cNvSpPr/>
                <p:nvPr/>
              </p:nvSpPr>
              <p:spPr bwMode="auto">
                <a:xfrm rot="10800000">
                  <a:off x="2425971" y="4876560"/>
                  <a:ext cx="457391" cy="532659"/>
                </a:xfrm>
                <a:custGeom>
                  <a:avLst/>
                  <a:gdLst>
                    <a:gd name="connsiteX0" fmla="*/ 457391 w 457391"/>
                    <a:gd name="connsiteY0" fmla="*/ 532659 h 532659"/>
                    <a:gd name="connsiteX1" fmla="*/ 339955 w 457391"/>
                    <a:gd name="connsiteY1" fmla="*/ 532659 h 532659"/>
                    <a:gd name="connsiteX2" fmla="*/ 228979 w 457391"/>
                    <a:gd name="connsiteY2" fmla="*/ 39119 h 532659"/>
                    <a:gd name="connsiteX3" fmla="*/ 118003 w 457391"/>
                    <a:gd name="connsiteY3" fmla="*/ 532659 h 532659"/>
                    <a:gd name="connsiteX4" fmla="*/ 0 w 457391"/>
                    <a:gd name="connsiteY4" fmla="*/ 532659 h 532659"/>
                    <a:gd name="connsiteX5" fmla="*/ 228696 w 457391"/>
                    <a:gd name="connsiteY5" fmla="*/ 0 h 53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1" h="532659">
                      <a:moveTo>
                        <a:pt x="457391" y="532659"/>
                      </a:moveTo>
                      <a:lnTo>
                        <a:pt x="339955" y="532659"/>
                      </a:lnTo>
                      <a:lnTo>
                        <a:pt x="228979" y="39119"/>
                      </a:lnTo>
                      <a:lnTo>
                        <a:pt x="118003" y="532659"/>
                      </a:lnTo>
                      <a:lnTo>
                        <a:pt x="0" y="532659"/>
                      </a:lnTo>
                      <a:lnTo>
                        <a:pt x="22869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CE00861F-424F-46A1-A9FB-10CA975289A6}"/>
                    </a:ext>
                  </a:extLst>
                </p:cNvPr>
                <p:cNvSpPr/>
                <p:nvPr/>
              </p:nvSpPr>
              <p:spPr bwMode="auto">
                <a:xfrm>
                  <a:off x="2448510" y="5261939"/>
                  <a:ext cx="413418" cy="25974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1544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popc56_御用の方はお気軽にスタッフまで</dc:title>
  <dc:subject>popc56_御用の方はお気軽にスタッフまで</dc:subject>
  <dc:creator>でじけろお</dc:creator>
  <cp:lastModifiedBy/>
  <cp:revision>1</cp:revision>
  <dcterms:created xsi:type="dcterms:W3CDTF">2014-07-30T05:46:34Z</dcterms:created>
  <dcterms:modified xsi:type="dcterms:W3CDTF">2021-03-15T13:45:11Z</dcterms:modified>
  <cp:version>1</cp:version>
</cp:coreProperties>
</file>